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DED-B1D0-43E4-A025-104DC867ED1A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B6F6-4949-45BB-B1ED-032D9FB1B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27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DED-B1D0-43E4-A025-104DC867ED1A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B6F6-4949-45BB-B1ED-032D9FB1B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20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DED-B1D0-43E4-A025-104DC867ED1A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B6F6-4949-45BB-B1ED-032D9FB1B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150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DED-B1D0-43E4-A025-104DC867ED1A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B6F6-4949-45BB-B1ED-032D9FB1B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12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DED-B1D0-43E4-A025-104DC867ED1A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B6F6-4949-45BB-B1ED-032D9FB1B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93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DED-B1D0-43E4-A025-104DC867ED1A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B6F6-4949-45BB-B1ED-032D9FB1B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29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DED-B1D0-43E4-A025-104DC867ED1A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B6F6-4949-45BB-B1ED-032D9FB1B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71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DED-B1D0-43E4-A025-104DC867ED1A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B6F6-4949-45BB-B1ED-032D9FB1B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31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DED-B1D0-43E4-A025-104DC867ED1A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B6F6-4949-45BB-B1ED-032D9FB1B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95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DED-B1D0-43E4-A025-104DC867ED1A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B6F6-4949-45BB-B1ED-032D9FB1B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4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DED-B1D0-43E4-A025-104DC867ED1A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B6F6-4949-45BB-B1ED-032D9FB1B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40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0DED-B1D0-43E4-A025-104DC867ED1A}" type="datetimeFigureOut">
              <a:rPr lang="nl-NL" smtClean="0"/>
              <a:t>7-1-2018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CB6F6-4949-45BB-B1ED-032D9FB1B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163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767379" cy="635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80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836542" cy="512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09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:\IMG_01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508760"/>
            <a:ext cx="5760720" cy="384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53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:\IMG_01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4176504" cy="6317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48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:\IMG_01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508760"/>
            <a:ext cx="5760720" cy="384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41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:\IMG_01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508760"/>
            <a:ext cx="5760720" cy="384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587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:\172_0311\IMG_08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896624" cy="6239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71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537150" cy="490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70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6059"/>
            <a:ext cx="8226268" cy="616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65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400786" cy="586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39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355855" cy="580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80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2466"/>
            <a:ext cx="8361295" cy="627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34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79"/>
            <a:ext cx="8745325" cy="655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62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042521" cy="672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82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45" y="188640"/>
            <a:ext cx="4569990" cy="609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7707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Diavoorstelling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Marga Brinkhoff</dc:creator>
  <cp:lastModifiedBy>Kor&amp;Annoeschka</cp:lastModifiedBy>
  <cp:revision>2</cp:revision>
  <dcterms:created xsi:type="dcterms:W3CDTF">2012-11-13T09:23:35Z</dcterms:created>
  <dcterms:modified xsi:type="dcterms:W3CDTF">2018-01-07T18:25:40Z</dcterms:modified>
</cp:coreProperties>
</file>